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8" r:id="rId11"/>
    <p:sldId id="267" r:id="rId12"/>
    <p:sldId id="269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5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50DD07-9E38-AE76-165D-3EF7DFA4E228}" v="44" dt="2020-09-16T16:53:52.2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3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C850DD07-9E38-AE76-165D-3EF7DFA4E228}"/>
    <pc:docChg chg="modSld">
      <pc:chgData name="" userId="" providerId="" clId="Web-{C850DD07-9E38-AE76-165D-3EF7DFA4E228}" dt="2020-09-16T16:53:33.359" v="15" actId="20577"/>
      <pc:docMkLst>
        <pc:docMk/>
      </pc:docMkLst>
      <pc:sldChg chg="modSp">
        <pc:chgData name="" userId="" providerId="" clId="Web-{C850DD07-9E38-AE76-165D-3EF7DFA4E228}" dt="2020-09-16T16:53:33.359" v="14" actId="20577"/>
        <pc:sldMkLst>
          <pc:docMk/>
          <pc:sldMk cId="2548601327" sldId="261"/>
        </pc:sldMkLst>
        <pc:spChg chg="mod">
          <ac:chgData name="" userId="" providerId="" clId="Web-{C850DD07-9E38-AE76-165D-3EF7DFA4E228}" dt="2020-09-16T16:53:33.359" v="14" actId="20577"/>
          <ac:spMkLst>
            <pc:docMk/>
            <pc:sldMk cId="2548601327" sldId="261"/>
            <ac:spMk id="3" creationId="{2132BECE-948F-4A22-A130-66E4813339D4}"/>
          </ac:spMkLst>
        </pc:spChg>
      </pc:sldChg>
    </pc:docChg>
  </pc:docChgLst>
  <pc:docChgLst>
    <pc:chgData name="manager" userId="S::manager@bandtclub.com::6d55c4b6-2f1c-48ca-ba65-303920ad8704" providerId="AD" clId="Web-{C850DD07-9E38-AE76-165D-3EF7DFA4E228}"/>
    <pc:docChg chg="modSld">
      <pc:chgData name="manager" userId="S::manager@bandtclub.com::6d55c4b6-2f1c-48ca-ba65-303920ad8704" providerId="AD" clId="Web-{C850DD07-9E38-AE76-165D-3EF7DFA4E228}" dt="2020-09-16T16:53:51.812" v="26" actId="20577"/>
      <pc:docMkLst>
        <pc:docMk/>
      </pc:docMkLst>
      <pc:sldChg chg="modSp">
        <pc:chgData name="manager" userId="S::manager@bandtclub.com::6d55c4b6-2f1c-48ca-ba65-303920ad8704" providerId="AD" clId="Web-{C850DD07-9E38-AE76-165D-3EF7DFA4E228}" dt="2020-09-16T16:53:51.812" v="25" actId="20577"/>
        <pc:sldMkLst>
          <pc:docMk/>
          <pc:sldMk cId="2548601327" sldId="261"/>
        </pc:sldMkLst>
        <pc:spChg chg="mod">
          <ac:chgData name="manager" userId="S::manager@bandtclub.com::6d55c4b6-2f1c-48ca-ba65-303920ad8704" providerId="AD" clId="Web-{C850DD07-9E38-AE76-165D-3EF7DFA4E228}" dt="2020-09-16T16:53:51.812" v="25" actId="20577"/>
          <ac:spMkLst>
            <pc:docMk/>
            <pc:sldMk cId="2548601327" sldId="261"/>
            <ac:spMk id="3" creationId="{2132BECE-948F-4A22-A130-66E4813339D4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DF57E9-F7E3-4AA3-9E41-20D8A8394F26}" type="doc">
      <dgm:prSet loTypeId="urn:microsoft.com/office/officeart/2005/8/layout/vList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3ABA68-C695-48EE-9662-A3C390248976}">
      <dgm:prSet phldrT="[Text]"/>
      <dgm:spPr/>
      <dgm:t>
        <a:bodyPr/>
        <a:lstStyle/>
        <a:p>
          <a:r>
            <a:rPr lang="en-US" b="1" dirty="0"/>
            <a:t>Handwashing/Disinfecting</a:t>
          </a:r>
        </a:p>
      </dgm:t>
    </dgm:pt>
    <dgm:pt modelId="{F5273468-847A-477A-84CA-394CBB70D3FD}" type="parTrans" cxnId="{8AB98287-EF9D-4D91-AD7D-3951868AACB4}">
      <dgm:prSet/>
      <dgm:spPr/>
      <dgm:t>
        <a:bodyPr/>
        <a:lstStyle/>
        <a:p>
          <a:endParaRPr lang="en-US"/>
        </a:p>
      </dgm:t>
    </dgm:pt>
    <dgm:pt modelId="{20239934-33A9-4D34-B04C-9C7499D50A97}" type="sibTrans" cxnId="{8AB98287-EF9D-4D91-AD7D-3951868AACB4}">
      <dgm:prSet/>
      <dgm:spPr/>
      <dgm:t>
        <a:bodyPr/>
        <a:lstStyle/>
        <a:p>
          <a:endParaRPr lang="en-US"/>
        </a:p>
      </dgm:t>
    </dgm:pt>
    <dgm:pt modelId="{4B242837-FE7E-4FAA-9AAB-F7E0C8834FD2}">
      <dgm:prSet phldrT="[Text]"/>
      <dgm:spPr/>
      <dgm:t>
        <a:bodyPr/>
        <a:lstStyle/>
        <a:p>
          <a:r>
            <a:rPr lang="en-US" dirty="0"/>
            <a:t>Often and thoroughly</a:t>
          </a:r>
        </a:p>
      </dgm:t>
    </dgm:pt>
    <dgm:pt modelId="{42DB4EC4-F82F-4AF7-BF2A-02190ACEFC5D}" type="parTrans" cxnId="{1DCF2B27-9ED8-4FE3-9C89-579699C46D07}">
      <dgm:prSet/>
      <dgm:spPr/>
      <dgm:t>
        <a:bodyPr/>
        <a:lstStyle/>
        <a:p>
          <a:endParaRPr lang="en-US"/>
        </a:p>
      </dgm:t>
    </dgm:pt>
    <dgm:pt modelId="{9F1CF1CF-501B-446B-82B5-38B75AAF1C8D}" type="sibTrans" cxnId="{1DCF2B27-9ED8-4FE3-9C89-579699C46D07}">
      <dgm:prSet/>
      <dgm:spPr/>
      <dgm:t>
        <a:bodyPr/>
        <a:lstStyle/>
        <a:p>
          <a:endParaRPr lang="en-US"/>
        </a:p>
      </dgm:t>
    </dgm:pt>
    <dgm:pt modelId="{40F2E511-A206-41F5-AE4C-DE8CF9B9130F}">
      <dgm:prSet phldrT="[Text]"/>
      <dgm:spPr/>
      <dgm:t>
        <a:bodyPr/>
        <a:lstStyle/>
        <a:p>
          <a:r>
            <a:rPr lang="en-US" b="1" dirty="0"/>
            <a:t>Wear a Mask Around Others</a:t>
          </a:r>
        </a:p>
      </dgm:t>
    </dgm:pt>
    <dgm:pt modelId="{FF6652D4-C542-4F39-BA02-C67DA0050762}" type="parTrans" cxnId="{6E40384B-A5F2-403D-8FD4-27D0EA333CE7}">
      <dgm:prSet/>
      <dgm:spPr/>
      <dgm:t>
        <a:bodyPr/>
        <a:lstStyle/>
        <a:p>
          <a:endParaRPr lang="en-US"/>
        </a:p>
      </dgm:t>
    </dgm:pt>
    <dgm:pt modelId="{B7847D35-58AB-4E30-B958-AACC33E63B11}" type="sibTrans" cxnId="{6E40384B-A5F2-403D-8FD4-27D0EA333CE7}">
      <dgm:prSet/>
      <dgm:spPr/>
      <dgm:t>
        <a:bodyPr/>
        <a:lstStyle/>
        <a:p>
          <a:endParaRPr lang="en-US"/>
        </a:p>
      </dgm:t>
    </dgm:pt>
    <dgm:pt modelId="{1AA1B21A-D85E-4EEF-8A4E-E9CC6FF1B664}">
      <dgm:prSet phldrT="[Text]"/>
      <dgm:spPr/>
      <dgm:t>
        <a:bodyPr/>
        <a:lstStyle/>
        <a:p>
          <a:r>
            <a:rPr lang="en-US" dirty="0"/>
            <a:t>Cover your mouth and nose when sneezing or coughing</a:t>
          </a:r>
        </a:p>
      </dgm:t>
    </dgm:pt>
    <dgm:pt modelId="{079065BA-1475-43A9-9D7B-593F2415262E}" type="parTrans" cxnId="{C75ED294-31A8-47C3-8DA6-740D068097EA}">
      <dgm:prSet/>
      <dgm:spPr/>
      <dgm:t>
        <a:bodyPr/>
        <a:lstStyle/>
        <a:p>
          <a:endParaRPr lang="en-US"/>
        </a:p>
      </dgm:t>
    </dgm:pt>
    <dgm:pt modelId="{95F934D9-E63F-4074-8BF4-D3AC729D9624}" type="sibTrans" cxnId="{C75ED294-31A8-47C3-8DA6-740D068097EA}">
      <dgm:prSet/>
      <dgm:spPr/>
      <dgm:t>
        <a:bodyPr/>
        <a:lstStyle/>
        <a:p>
          <a:endParaRPr lang="en-US"/>
        </a:p>
      </dgm:t>
    </dgm:pt>
    <dgm:pt modelId="{B6072560-520F-4ABD-BB2D-E5A218E88500}">
      <dgm:prSet phldrT="[Text]"/>
      <dgm:spPr/>
      <dgm:t>
        <a:bodyPr/>
        <a:lstStyle/>
        <a:p>
          <a:r>
            <a:rPr lang="en-US" b="1" dirty="0"/>
            <a:t>Stay Home if You Feel Sick</a:t>
          </a:r>
        </a:p>
      </dgm:t>
    </dgm:pt>
    <dgm:pt modelId="{6B0923F4-D873-4585-966D-763942EC1D16}" type="parTrans" cxnId="{A027A6B9-28A4-4EF1-AFB5-31411588E202}">
      <dgm:prSet/>
      <dgm:spPr/>
      <dgm:t>
        <a:bodyPr/>
        <a:lstStyle/>
        <a:p>
          <a:endParaRPr lang="en-US"/>
        </a:p>
      </dgm:t>
    </dgm:pt>
    <dgm:pt modelId="{72691517-FBE1-47A3-95A5-7FD5E7DAEB2B}" type="sibTrans" cxnId="{A027A6B9-28A4-4EF1-AFB5-31411588E202}">
      <dgm:prSet/>
      <dgm:spPr/>
      <dgm:t>
        <a:bodyPr/>
        <a:lstStyle/>
        <a:p>
          <a:endParaRPr lang="en-US"/>
        </a:p>
      </dgm:t>
    </dgm:pt>
    <dgm:pt modelId="{436FD2F9-D050-4AB7-AC9F-EE884DA57B6E}">
      <dgm:prSet phldrT="[Text]"/>
      <dgm:spPr/>
      <dgm:t>
        <a:bodyPr/>
        <a:lstStyle/>
        <a:p>
          <a:r>
            <a:rPr lang="en-US" b="1" dirty="0"/>
            <a:t>Social Distancing</a:t>
          </a:r>
        </a:p>
      </dgm:t>
    </dgm:pt>
    <dgm:pt modelId="{9763D938-7E45-4CC8-BD3C-C0F2F2EDF57C}" type="parTrans" cxnId="{05A0F875-4923-424E-AEC8-DFC980A277B6}">
      <dgm:prSet/>
      <dgm:spPr/>
      <dgm:t>
        <a:bodyPr/>
        <a:lstStyle/>
        <a:p>
          <a:endParaRPr lang="en-US"/>
        </a:p>
      </dgm:t>
    </dgm:pt>
    <dgm:pt modelId="{14B5E22C-E6BE-45B5-BFA7-E16C2C7E7BA5}" type="sibTrans" cxnId="{05A0F875-4923-424E-AEC8-DFC980A277B6}">
      <dgm:prSet/>
      <dgm:spPr/>
      <dgm:t>
        <a:bodyPr/>
        <a:lstStyle/>
        <a:p>
          <a:endParaRPr lang="en-US"/>
        </a:p>
      </dgm:t>
    </dgm:pt>
    <dgm:pt modelId="{2DABE4E3-EA89-4A71-8C2B-1A96569748A4}">
      <dgm:prSet phldrT="[Text]"/>
      <dgm:spPr/>
      <dgm:t>
        <a:bodyPr/>
        <a:lstStyle/>
        <a:p>
          <a:r>
            <a:rPr lang="en-US" dirty="0"/>
            <a:t>Stay at least 6 feet away from others</a:t>
          </a:r>
        </a:p>
      </dgm:t>
    </dgm:pt>
    <dgm:pt modelId="{8097F56D-5B9A-4FF3-9C5C-BB49312B0C2E}" type="parTrans" cxnId="{2CD81F87-994E-4386-9653-CAA235520770}">
      <dgm:prSet/>
      <dgm:spPr/>
      <dgm:t>
        <a:bodyPr/>
        <a:lstStyle/>
        <a:p>
          <a:endParaRPr lang="en-US"/>
        </a:p>
      </dgm:t>
    </dgm:pt>
    <dgm:pt modelId="{10D9003B-E440-4600-9536-0A009DE44AD7}" type="sibTrans" cxnId="{2CD81F87-994E-4386-9653-CAA235520770}">
      <dgm:prSet/>
      <dgm:spPr/>
      <dgm:t>
        <a:bodyPr/>
        <a:lstStyle/>
        <a:p>
          <a:endParaRPr lang="en-US"/>
        </a:p>
      </dgm:t>
    </dgm:pt>
    <dgm:pt modelId="{C5F38450-CA81-407C-AA23-6AD57FB8F6ED}" type="pres">
      <dgm:prSet presAssocID="{98DF57E9-F7E3-4AA3-9E41-20D8A8394F26}" presName="linear" presStyleCnt="0">
        <dgm:presLayoutVars>
          <dgm:dir/>
          <dgm:resizeHandles val="exact"/>
        </dgm:presLayoutVars>
      </dgm:prSet>
      <dgm:spPr/>
    </dgm:pt>
    <dgm:pt modelId="{15A72134-B0AD-492C-B9AA-8B7EC43C79B7}" type="pres">
      <dgm:prSet presAssocID="{C43ABA68-C695-48EE-9662-A3C390248976}" presName="comp" presStyleCnt="0"/>
      <dgm:spPr/>
    </dgm:pt>
    <dgm:pt modelId="{4BA27BF7-0364-4A3F-AC8C-B67598345388}" type="pres">
      <dgm:prSet presAssocID="{C43ABA68-C695-48EE-9662-A3C390248976}" presName="box" presStyleLbl="node1" presStyleIdx="0" presStyleCnt="4"/>
      <dgm:spPr/>
    </dgm:pt>
    <dgm:pt modelId="{A36D8550-66EB-4A55-8509-7594FEB0D90D}" type="pres">
      <dgm:prSet presAssocID="{C43ABA68-C695-48EE-9662-A3C390248976}" presName="img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t="-10000" b="-10000"/>
          </a:stretch>
        </a:blipFill>
      </dgm:spPr>
    </dgm:pt>
    <dgm:pt modelId="{703A5CA6-2C37-4413-95E6-B5CBAD2F0AEC}" type="pres">
      <dgm:prSet presAssocID="{C43ABA68-C695-48EE-9662-A3C390248976}" presName="text" presStyleLbl="node1" presStyleIdx="0" presStyleCnt="4">
        <dgm:presLayoutVars>
          <dgm:bulletEnabled val="1"/>
        </dgm:presLayoutVars>
      </dgm:prSet>
      <dgm:spPr/>
    </dgm:pt>
    <dgm:pt modelId="{37098247-3D20-4ED7-8C50-ABE81E407EA3}" type="pres">
      <dgm:prSet presAssocID="{20239934-33A9-4D34-B04C-9C7499D50A97}" presName="spacer" presStyleCnt="0"/>
      <dgm:spPr/>
    </dgm:pt>
    <dgm:pt modelId="{862F3BA7-0977-4CFF-9F07-9E85DF854345}" type="pres">
      <dgm:prSet presAssocID="{436FD2F9-D050-4AB7-AC9F-EE884DA57B6E}" presName="comp" presStyleCnt="0"/>
      <dgm:spPr/>
    </dgm:pt>
    <dgm:pt modelId="{050DE12B-06D0-4252-913C-3A8C9F0DD6A3}" type="pres">
      <dgm:prSet presAssocID="{436FD2F9-D050-4AB7-AC9F-EE884DA57B6E}" presName="box" presStyleLbl="node1" presStyleIdx="1" presStyleCnt="4"/>
      <dgm:spPr/>
    </dgm:pt>
    <dgm:pt modelId="{F5592CB5-9163-4CFD-9C21-4EF042318554}" type="pres">
      <dgm:prSet presAssocID="{436FD2F9-D050-4AB7-AC9F-EE884DA57B6E}" presName="img" presStyleLbl="fgImgPlace1" presStyleIdx="1" presStyleCnt="4"/>
      <dgm:spPr>
        <a:blipFill rotWithShape="1">
          <a:blip xmlns:r="http://schemas.openxmlformats.org/officeDocument/2006/relationships" r:embed="rId2"/>
          <a:srcRect/>
          <a:stretch>
            <a:fillRect t="-20000" b="-20000"/>
          </a:stretch>
        </a:blipFill>
      </dgm:spPr>
    </dgm:pt>
    <dgm:pt modelId="{C8096258-67DA-4170-8B2D-D5DA072816F0}" type="pres">
      <dgm:prSet presAssocID="{436FD2F9-D050-4AB7-AC9F-EE884DA57B6E}" presName="text" presStyleLbl="node1" presStyleIdx="1" presStyleCnt="4">
        <dgm:presLayoutVars>
          <dgm:bulletEnabled val="1"/>
        </dgm:presLayoutVars>
      </dgm:prSet>
      <dgm:spPr/>
    </dgm:pt>
    <dgm:pt modelId="{2512CB16-20F1-4CAA-A632-BA38D1E2AFB6}" type="pres">
      <dgm:prSet presAssocID="{14B5E22C-E6BE-45B5-BFA7-E16C2C7E7BA5}" presName="spacer" presStyleCnt="0"/>
      <dgm:spPr/>
    </dgm:pt>
    <dgm:pt modelId="{D512B56F-FCC4-425E-A28E-BEFC6BE4A2E5}" type="pres">
      <dgm:prSet presAssocID="{40F2E511-A206-41F5-AE4C-DE8CF9B9130F}" presName="comp" presStyleCnt="0"/>
      <dgm:spPr/>
    </dgm:pt>
    <dgm:pt modelId="{5C94DE11-082E-4856-AE0B-DCD84411779A}" type="pres">
      <dgm:prSet presAssocID="{40F2E511-A206-41F5-AE4C-DE8CF9B9130F}" presName="box" presStyleLbl="node1" presStyleIdx="2" presStyleCnt="4"/>
      <dgm:spPr/>
    </dgm:pt>
    <dgm:pt modelId="{3692544C-70FB-43C9-9B8C-9C768816C6BF}" type="pres">
      <dgm:prSet presAssocID="{40F2E511-A206-41F5-AE4C-DE8CF9B9130F}" presName="img" presStyleLbl="f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 t="-50000" b="-50000"/>
          </a:stretch>
        </a:blipFill>
      </dgm:spPr>
    </dgm:pt>
    <dgm:pt modelId="{28314B04-E150-453D-A0C9-5814D95DC398}" type="pres">
      <dgm:prSet presAssocID="{40F2E511-A206-41F5-AE4C-DE8CF9B9130F}" presName="text" presStyleLbl="node1" presStyleIdx="2" presStyleCnt="4">
        <dgm:presLayoutVars>
          <dgm:bulletEnabled val="1"/>
        </dgm:presLayoutVars>
      </dgm:prSet>
      <dgm:spPr/>
    </dgm:pt>
    <dgm:pt modelId="{FC99CD8D-2DCE-42F7-A2DA-A75B6B86FB17}" type="pres">
      <dgm:prSet presAssocID="{B7847D35-58AB-4E30-B958-AACC33E63B11}" presName="spacer" presStyleCnt="0"/>
      <dgm:spPr/>
    </dgm:pt>
    <dgm:pt modelId="{9FDE8292-9BEF-452C-B866-6BC48F9C7183}" type="pres">
      <dgm:prSet presAssocID="{B6072560-520F-4ABD-BB2D-E5A218E88500}" presName="comp" presStyleCnt="0"/>
      <dgm:spPr/>
    </dgm:pt>
    <dgm:pt modelId="{4E69002D-019F-435C-99A5-AA3240CF0303}" type="pres">
      <dgm:prSet presAssocID="{B6072560-520F-4ABD-BB2D-E5A218E88500}" presName="box" presStyleLbl="node1" presStyleIdx="3" presStyleCnt="4"/>
      <dgm:spPr/>
    </dgm:pt>
    <dgm:pt modelId="{6C6DC325-3512-48E9-9412-B5597E880E16}" type="pres">
      <dgm:prSet presAssocID="{B6072560-520F-4ABD-BB2D-E5A218E88500}" presName="img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t="-33000" b="-33000"/>
          </a:stretch>
        </a:blipFill>
      </dgm:spPr>
    </dgm:pt>
    <dgm:pt modelId="{9DF1298D-7FE8-4608-9F92-07E0B426AABD}" type="pres">
      <dgm:prSet presAssocID="{B6072560-520F-4ABD-BB2D-E5A218E88500}" presName="text" presStyleLbl="node1" presStyleIdx="3" presStyleCnt="4">
        <dgm:presLayoutVars>
          <dgm:bulletEnabled val="1"/>
        </dgm:presLayoutVars>
      </dgm:prSet>
      <dgm:spPr/>
    </dgm:pt>
  </dgm:ptLst>
  <dgm:cxnLst>
    <dgm:cxn modelId="{82F11B01-D19C-4E8A-B063-C3286628B3BD}" type="presOf" srcId="{4B242837-FE7E-4FAA-9AAB-F7E0C8834FD2}" destId="{703A5CA6-2C37-4413-95E6-B5CBAD2F0AEC}" srcOrd="1" destOrd="1" presId="urn:microsoft.com/office/officeart/2005/8/layout/vList4"/>
    <dgm:cxn modelId="{1DCF2B27-9ED8-4FE3-9C89-579699C46D07}" srcId="{C43ABA68-C695-48EE-9662-A3C390248976}" destId="{4B242837-FE7E-4FAA-9AAB-F7E0C8834FD2}" srcOrd="0" destOrd="0" parTransId="{42DB4EC4-F82F-4AF7-BF2A-02190ACEFC5D}" sibTransId="{9F1CF1CF-501B-446B-82B5-38B75AAF1C8D}"/>
    <dgm:cxn modelId="{C4EBCB2B-2471-4BB0-B942-2C8DB04E56E2}" type="presOf" srcId="{C43ABA68-C695-48EE-9662-A3C390248976}" destId="{4BA27BF7-0364-4A3F-AC8C-B67598345388}" srcOrd="0" destOrd="0" presId="urn:microsoft.com/office/officeart/2005/8/layout/vList4"/>
    <dgm:cxn modelId="{45AD8140-EE8F-42AD-B376-E5E84A4DCDF5}" type="presOf" srcId="{40F2E511-A206-41F5-AE4C-DE8CF9B9130F}" destId="{5C94DE11-082E-4856-AE0B-DCD84411779A}" srcOrd="0" destOrd="0" presId="urn:microsoft.com/office/officeart/2005/8/layout/vList4"/>
    <dgm:cxn modelId="{B8685869-3968-4CB6-85D7-7A2C89FA3E91}" type="presOf" srcId="{40F2E511-A206-41F5-AE4C-DE8CF9B9130F}" destId="{28314B04-E150-453D-A0C9-5814D95DC398}" srcOrd="1" destOrd="0" presId="urn:microsoft.com/office/officeart/2005/8/layout/vList4"/>
    <dgm:cxn modelId="{6E40384B-A5F2-403D-8FD4-27D0EA333CE7}" srcId="{98DF57E9-F7E3-4AA3-9E41-20D8A8394F26}" destId="{40F2E511-A206-41F5-AE4C-DE8CF9B9130F}" srcOrd="2" destOrd="0" parTransId="{FF6652D4-C542-4F39-BA02-C67DA0050762}" sibTransId="{B7847D35-58AB-4E30-B958-AACC33E63B11}"/>
    <dgm:cxn modelId="{AA04BC6C-062D-41B3-B23E-5A290DFC7A8F}" type="presOf" srcId="{436FD2F9-D050-4AB7-AC9F-EE884DA57B6E}" destId="{050DE12B-06D0-4252-913C-3A8C9F0DD6A3}" srcOrd="0" destOrd="0" presId="urn:microsoft.com/office/officeart/2005/8/layout/vList4"/>
    <dgm:cxn modelId="{886E9F6D-1967-43A6-B484-AD22A362A81A}" type="presOf" srcId="{2DABE4E3-EA89-4A71-8C2B-1A96569748A4}" destId="{C8096258-67DA-4170-8B2D-D5DA072816F0}" srcOrd="1" destOrd="1" presId="urn:microsoft.com/office/officeart/2005/8/layout/vList4"/>
    <dgm:cxn modelId="{1F6FCE50-DB0E-47FE-9274-503297F81F8B}" type="presOf" srcId="{B6072560-520F-4ABD-BB2D-E5A218E88500}" destId="{9DF1298D-7FE8-4608-9F92-07E0B426AABD}" srcOrd="1" destOrd="0" presId="urn:microsoft.com/office/officeart/2005/8/layout/vList4"/>
    <dgm:cxn modelId="{05A0F875-4923-424E-AEC8-DFC980A277B6}" srcId="{98DF57E9-F7E3-4AA3-9E41-20D8A8394F26}" destId="{436FD2F9-D050-4AB7-AC9F-EE884DA57B6E}" srcOrd="1" destOrd="0" parTransId="{9763D938-7E45-4CC8-BD3C-C0F2F2EDF57C}" sibTransId="{14B5E22C-E6BE-45B5-BFA7-E16C2C7E7BA5}"/>
    <dgm:cxn modelId="{2CD81F87-994E-4386-9653-CAA235520770}" srcId="{436FD2F9-D050-4AB7-AC9F-EE884DA57B6E}" destId="{2DABE4E3-EA89-4A71-8C2B-1A96569748A4}" srcOrd="0" destOrd="0" parTransId="{8097F56D-5B9A-4FF3-9C5C-BB49312B0C2E}" sibTransId="{10D9003B-E440-4600-9536-0A009DE44AD7}"/>
    <dgm:cxn modelId="{8AB98287-EF9D-4D91-AD7D-3951868AACB4}" srcId="{98DF57E9-F7E3-4AA3-9E41-20D8A8394F26}" destId="{C43ABA68-C695-48EE-9662-A3C390248976}" srcOrd="0" destOrd="0" parTransId="{F5273468-847A-477A-84CA-394CBB70D3FD}" sibTransId="{20239934-33A9-4D34-B04C-9C7499D50A97}"/>
    <dgm:cxn modelId="{B9797590-0958-4FB5-9FF4-F173DAC7A3F5}" type="presOf" srcId="{C43ABA68-C695-48EE-9662-A3C390248976}" destId="{703A5CA6-2C37-4413-95E6-B5CBAD2F0AEC}" srcOrd="1" destOrd="0" presId="urn:microsoft.com/office/officeart/2005/8/layout/vList4"/>
    <dgm:cxn modelId="{C75ED294-31A8-47C3-8DA6-740D068097EA}" srcId="{40F2E511-A206-41F5-AE4C-DE8CF9B9130F}" destId="{1AA1B21A-D85E-4EEF-8A4E-E9CC6FF1B664}" srcOrd="0" destOrd="0" parTransId="{079065BA-1475-43A9-9D7B-593F2415262E}" sibTransId="{95F934D9-E63F-4074-8BF4-D3AC729D9624}"/>
    <dgm:cxn modelId="{AD9FA499-4A8F-459D-B62C-58EEAAC2C42F}" type="presOf" srcId="{98DF57E9-F7E3-4AA3-9E41-20D8A8394F26}" destId="{C5F38450-CA81-407C-AA23-6AD57FB8F6ED}" srcOrd="0" destOrd="0" presId="urn:microsoft.com/office/officeart/2005/8/layout/vList4"/>
    <dgm:cxn modelId="{FC3B0D9E-258B-4F92-AE06-FA074B55E009}" type="presOf" srcId="{1AA1B21A-D85E-4EEF-8A4E-E9CC6FF1B664}" destId="{5C94DE11-082E-4856-AE0B-DCD84411779A}" srcOrd="0" destOrd="1" presId="urn:microsoft.com/office/officeart/2005/8/layout/vList4"/>
    <dgm:cxn modelId="{A027A6B9-28A4-4EF1-AFB5-31411588E202}" srcId="{98DF57E9-F7E3-4AA3-9E41-20D8A8394F26}" destId="{B6072560-520F-4ABD-BB2D-E5A218E88500}" srcOrd="3" destOrd="0" parTransId="{6B0923F4-D873-4585-966D-763942EC1D16}" sibTransId="{72691517-FBE1-47A3-95A5-7FD5E7DAEB2B}"/>
    <dgm:cxn modelId="{B16B23DB-1FB5-426D-9AA0-103D8EEB2A9D}" type="presOf" srcId="{2DABE4E3-EA89-4A71-8C2B-1A96569748A4}" destId="{050DE12B-06D0-4252-913C-3A8C9F0DD6A3}" srcOrd="0" destOrd="1" presId="urn:microsoft.com/office/officeart/2005/8/layout/vList4"/>
    <dgm:cxn modelId="{8FEE80E3-C012-4C25-8B62-C9161D3BCDEC}" type="presOf" srcId="{436FD2F9-D050-4AB7-AC9F-EE884DA57B6E}" destId="{C8096258-67DA-4170-8B2D-D5DA072816F0}" srcOrd="1" destOrd="0" presId="urn:microsoft.com/office/officeart/2005/8/layout/vList4"/>
    <dgm:cxn modelId="{04C883F8-B6AC-4F39-BE00-770E1FBBB27B}" type="presOf" srcId="{1AA1B21A-D85E-4EEF-8A4E-E9CC6FF1B664}" destId="{28314B04-E150-453D-A0C9-5814D95DC398}" srcOrd="1" destOrd="1" presId="urn:microsoft.com/office/officeart/2005/8/layout/vList4"/>
    <dgm:cxn modelId="{13ACBEFA-8051-4BFC-A349-3CC2358D1959}" type="presOf" srcId="{B6072560-520F-4ABD-BB2D-E5A218E88500}" destId="{4E69002D-019F-435C-99A5-AA3240CF0303}" srcOrd="0" destOrd="0" presId="urn:microsoft.com/office/officeart/2005/8/layout/vList4"/>
    <dgm:cxn modelId="{2AF249FB-B7B3-4557-89BD-27F0F5EDE533}" type="presOf" srcId="{4B242837-FE7E-4FAA-9AAB-F7E0C8834FD2}" destId="{4BA27BF7-0364-4A3F-AC8C-B67598345388}" srcOrd="0" destOrd="1" presId="urn:microsoft.com/office/officeart/2005/8/layout/vList4"/>
    <dgm:cxn modelId="{B9787CBF-0334-41D3-B3A4-7B97A234FD2F}" type="presParOf" srcId="{C5F38450-CA81-407C-AA23-6AD57FB8F6ED}" destId="{15A72134-B0AD-492C-B9AA-8B7EC43C79B7}" srcOrd="0" destOrd="0" presId="urn:microsoft.com/office/officeart/2005/8/layout/vList4"/>
    <dgm:cxn modelId="{FD7715BF-B2C7-4F1D-8A18-0993B87BBAF0}" type="presParOf" srcId="{15A72134-B0AD-492C-B9AA-8B7EC43C79B7}" destId="{4BA27BF7-0364-4A3F-AC8C-B67598345388}" srcOrd="0" destOrd="0" presId="urn:microsoft.com/office/officeart/2005/8/layout/vList4"/>
    <dgm:cxn modelId="{5FE0CA80-BF15-46F8-BFF9-81AC7570937B}" type="presParOf" srcId="{15A72134-B0AD-492C-B9AA-8B7EC43C79B7}" destId="{A36D8550-66EB-4A55-8509-7594FEB0D90D}" srcOrd="1" destOrd="0" presId="urn:microsoft.com/office/officeart/2005/8/layout/vList4"/>
    <dgm:cxn modelId="{BAB5D939-9AA1-46D3-834C-F5EA4DEF4A35}" type="presParOf" srcId="{15A72134-B0AD-492C-B9AA-8B7EC43C79B7}" destId="{703A5CA6-2C37-4413-95E6-B5CBAD2F0AEC}" srcOrd="2" destOrd="0" presId="urn:microsoft.com/office/officeart/2005/8/layout/vList4"/>
    <dgm:cxn modelId="{4D3424FB-1148-42F0-8819-F4015253755D}" type="presParOf" srcId="{C5F38450-CA81-407C-AA23-6AD57FB8F6ED}" destId="{37098247-3D20-4ED7-8C50-ABE81E407EA3}" srcOrd="1" destOrd="0" presId="urn:microsoft.com/office/officeart/2005/8/layout/vList4"/>
    <dgm:cxn modelId="{A696A7CF-C6A5-4CC2-B6F1-C1255164ED21}" type="presParOf" srcId="{C5F38450-CA81-407C-AA23-6AD57FB8F6ED}" destId="{862F3BA7-0977-4CFF-9F07-9E85DF854345}" srcOrd="2" destOrd="0" presId="urn:microsoft.com/office/officeart/2005/8/layout/vList4"/>
    <dgm:cxn modelId="{A40C2CC1-09CE-4A0B-9F89-0F15415695DD}" type="presParOf" srcId="{862F3BA7-0977-4CFF-9F07-9E85DF854345}" destId="{050DE12B-06D0-4252-913C-3A8C9F0DD6A3}" srcOrd="0" destOrd="0" presId="urn:microsoft.com/office/officeart/2005/8/layout/vList4"/>
    <dgm:cxn modelId="{082AD245-D356-4D74-A8A9-C4C2D55019FC}" type="presParOf" srcId="{862F3BA7-0977-4CFF-9F07-9E85DF854345}" destId="{F5592CB5-9163-4CFD-9C21-4EF042318554}" srcOrd="1" destOrd="0" presId="urn:microsoft.com/office/officeart/2005/8/layout/vList4"/>
    <dgm:cxn modelId="{3D2C6E91-90DC-4185-918E-BC11057AA390}" type="presParOf" srcId="{862F3BA7-0977-4CFF-9F07-9E85DF854345}" destId="{C8096258-67DA-4170-8B2D-D5DA072816F0}" srcOrd="2" destOrd="0" presId="urn:microsoft.com/office/officeart/2005/8/layout/vList4"/>
    <dgm:cxn modelId="{9A97247E-ADB6-4BD7-9778-E6C5EB431DFB}" type="presParOf" srcId="{C5F38450-CA81-407C-AA23-6AD57FB8F6ED}" destId="{2512CB16-20F1-4CAA-A632-BA38D1E2AFB6}" srcOrd="3" destOrd="0" presId="urn:microsoft.com/office/officeart/2005/8/layout/vList4"/>
    <dgm:cxn modelId="{124D7C98-9B97-4A44-A506-F78F915AC2B8}" type="presParOf" srcId="{C5F38450-CA81-407C-AA23-6AD57FB8F6ED}" destId="{D512B56F-FCC4-425E-A28E-BEFC6BE4A2E5}" srcOrd="4" destOrd="0" presId="urn:microsoft.com/office/officeart/2005/8/layout/vList4"/>
    <dgm:cxn modelId="{52E0F961-5968-4610-A498-0675288DAF2E}" type="presParOf" srcId="{D512B56F-FCC4-425E-A28E-BEFC6BE4A2E5}" destId="{5C94DE11-082E-4856-AE0B-DCD84411779A}" srcOrd="0" destOrd="0" presId="urn:microsoft.com/office/officeart/2005/8/layout/vList4"/>
    <dgm:cxn modelId="{DE80BEB9-B2D0-4E73-B74A-5284F2325AC4}" type="presParOf" srcId="{D512B56F-FCC4-425E-A28E-BEFC6BE4A2E5}" destId="{3692544C-70FB-43C9-9B8C-9C768816C6BF}" srcOrd="1" destOrd="0" presId="urn:microsoft.com/office/officeart/2005/8/layout/vList4"/>
    <dgm:cxn modelId="{690C951B-5522-4AE8-BBF4-DF1610AB0165}" type="presParOf" srcId="{D512B56F-FCC4-425E-A28E-BEFC6BE4A2E5}" destId="{28314B04-E150-453D-A0C9-5814D95DC398}" srcOrd="2" destOrd="0" presId="urn:microsoft.com/office/officeart/2005/8/layout/vList4"/>
    <dgm:cxn modelId="{07FB1ECE-6CB8-4D26-AFFF-D59219470602}" type="presParOf" srcId="{C5F38450-CA81-407C-AA23-6AD57FB8F6ED}" destId="{FC99CD8D-2DCE-42F7-A2DA-A75B6B86FB17}" srcOrd="5" destOrd="0" presId="urn:microsoft.com/office/officeart/2005/8/layout/vList4"/>
    <dgm:cxn modelId="{BE5DF706-25A1-4AB2-832C-37ACBB5597BE}" type="presParOf" srcId="{C5F38450-CA81-407C-AA23-6AD57FB8F6ED}" destId="{9FDE8292-9BEF-452C-B866-6BC48F9C7183}" srcOrd="6" destOrd="0" presId="urn:microsoft.com/office/officeart/2005/8/layout/vList4"/>
    <dgm:cxn modelId="{3C60B268-4EA3-4E60-B624-ACF5B3339762}" type="presParOf" srcId="{9FDE8292-9BEF-452C-B866-6BC48F9C7183}" destId="{4E69002D-019F-435C-99A5-AA3240CF0303}" srcOrd="0" destOrd="0" presId="urn:microsoft.com/office/officeart/2005/8/layout/vList4"/>
    <dgm:cxn modelId="{91046AE4-FFCB-46CF-88FF-D437D4ACEAF8}" type="presParOf" srcId="{9FDE8292-9BEF-452C-B866-6BC48F9C7183}" destId="{6C6DC325-3512-48E9-9412-B5597E880E16}" srcOrd="1" destOrd="0" presId="urn:microsoft.com/office/officeart/2005/8/layout/vList4"/>
    <dgm:cxn modelId="{BC53E660-9C50-4EFF-B6EF-CAFA484EC146}" type="presParOf" srcId="{9FDE8292-9BEF-452C-B866-6BC48F9C7183}" destId="{9DF1298D-7FE8-4608-9F92-07E0B426AAB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27BF7-0364-4A3F-AC8C-B67598345388}">
      <dsp:nvSpPr>
        <dsp:cNvPr id="0" name=""/>
        <dsp:cNvSpPr/>
      </dsp:nvSpPr>
      <dsp:spPr>
        <a:xfrm>
          <a:off x="0" y="0"/>
          <a:ext cx="10515600" cy="1193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Handwashing/Disinfecting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Often and thoroughly</a:t>
          </a:r>
        </a:p>
      </dsp:txBody>
      <dsp:txXfrm>
        <a:off x="2222503" y="0"/>
        <a:ext cx="8293096" cy="1193838"/>
      </dsp:txXfrm>
    </dsp:sp>
    <dsp:sp modelId="{A36D8550-66EB-4A55-8509-7594FEB0D90D}">
      <dsp:nvSpPr>
        <dsp:cNvPr id="0" name=""/>
        <dsp:cNvSpPr/>
      </dsp:nvSpPr>
      <dsp:spPr>
        <a:xfrm>
          <a:off x="119383" y="119383"/>
          <a:ext cx="2103120" cy="9550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10000" b="-1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50DE12B-06D0-4252-913C-3A8C9F0DD6A3}">
      <dsp:nvSpPr>
        <dsp:cNvPr id="0" name=""/>
        <dsp:cNvSpPr/>
      </dsp:nvSpPr>
      <dsp:spPr>
        <a:xfrm>
          <a:off x="0" y="1313222"/>
          <a:ext cx="10515600" cy="1193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Social Distancing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Stay at least 6 feet away from others</a:t>
          </a:r>
        </a:p>
      </dsp:txBody>
      <dsp:txXfrm>
        <a:off x="2222503" y="1313222"/>
        <a:ext cx="8293096" cy="1193838"/>
      </dsp:txXfrm>
    </dsp:sp>
    <dsp:sp modelId="{F5592CB5-9163-4CFD-9C21-4EF042318554}">
      <dsp:nvSpPr>
        <dsp:cNvPr id="0" name=""/>
        <dsp:cNvSpPr/>
      </dsp:nvSpPr>
      <dsp:spPr>
        <a:xfrm>
          <a:off x="119383" y="1432606"/>
          <a:ext cx="2103120" cy="9550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20000" b="-2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C94DE11-082E-4856-AE0B-DCD84411779A}">
      <dsp:nvSpPr>
        <dsp:cNvPr id="0" name=""/>
        <dsp:cNvSpPr/>
      </dsp:nvSpPr>
      <dsp:spPr>
        <a:xfrm>
          <a:off x="0" y="2626444"/>
          <a:ext cx="10515600" cy="1193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Wear a Mask Around Others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Cover your mouth and nose when sneezing or coughing</a:t>
          </a:r>
        </a:p>
      </dsp:txBody>
      <dsp:txXfrm>
        <a:off x="2222503" y="2626444"/>
        <a:ext cx="8293096" cy="1193838"/>
      </dsp:txXfrm>
    </dsp:sp>
    <dsp:sp modelId="{3692544C-70FB-43C9-9B8C-9C768816C6BF}">
      <dsp:nvSpPr>
        <dsp:cNvPr id="0" name=""/>
        <dsp:cNvSpPr/>
      </dsp:nvSpPr>
      <dsp:spPr>
        <a:xfrm>
          <a:off x="119383" y="2745828"/>
          <a:ext cx="2103120" cy="9550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50000" b="-5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E69002D-019F-435C-99A5-AA3240CF0303}">
      <dsp:nvSpPr>
        <dsp:cNvPr id="0" name=""/>
        <dsp:cNvSpPr/>
      </dsp:nvSpPr>
      <dsp:spPr>
        <a:xfrm>
          <a:off x="0" y="3939666"/>
          <a:ext cx="10515600" cy="1193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Stay Home if You Feel Sick</a:t>
          </a:r>
        </a:p>
      </dsp:txBody>
      <dsp:txXfrm>
        <a:off x="2222503" y="3939666"/>
        <a:ext cx="8293096" cy="1193838"/>
      </dsp:txXfrm>
    </dsp:sp>
    <dsp:sp modelId="{6C6DC325-3512-48E9-9412-B5597E880E16}">
      <dsp:nvSpPr>
        <dsp:cNvPr id="0" name=""/>
        <dsp:cNvSpPr/>
      </dsp:nvSpPr>
      <dsp:spPr>
        <a:xfrm>
          <a:off x="119383" y="4059050"/>
          <a:ext cx="2103120" cy="9550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t="-33000" b="-33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6">
                <a:lumMod val="72000"/>
                <a:alpha val="88000"/>
              </a:schemeClr>
            </a:gs>
            <a:gs pos="23000">
              <a:schemeClr val="accent6">
                <a:lumMod val="75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80866-D788-4B68-BFAF-D74FC9565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1EC4B7-1771-4CCC-BFCE-4DDFC2821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6" name="Picture 2" descr="https://d2d4uqjehc1gxa.cloudfront.net/9b0102bc9a40b7c74e5607a65bc701a1/logo/resized_logo.jpg">
            <a:extLst>
              <a:ext uri="{FF2B5EF4-FFF2-40B4-BE49-F238E27FC236}">
                <a16:creationId xmlns:a16="http://schemas.microsoft.com/office/drawing/2014/main" id="{C79DC8C8-FB39-4ECC-BB29-D96C6B65C4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7" y="68206"/>
            <a:ext cx="757093" cy="75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19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EAF2E-A346-4BEA-AC4E-35D29325F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F37DC4-7529-40C7-80CC-6718A98DA1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78A5C-A396-4B3A-9602-A7FC88CBE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582C-DE24-481E-B55F-3757B2C9349A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B1444-C8FC-44C7-A724-18816C04C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557B7-CB86-40EA-A2D7-E5D78AFB5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8F12-E7B7-416D-ADB8-E8F236A93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48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6374AE-C34E-43D7-A73E-E0DD55EF57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0670E2-1FE4-4FE4-BF9A-D9DEB144A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5B187-3844-461B-A131-6237276C8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582C-DE24-481E-B55F-3757B2C9349A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BDC4E-7F1E-4571-BA66-CC7380B50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B0229-EDC6-416A-B2FE-B8D0D6A01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8F12-E7B7-416D-ADB8-E8F236A93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20482-35FB-486C-99FD-8EB3FF35E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E2AFE-EF33-401A-9ECD-46CBAB3A2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A7A58-E70B-4060-A9ED-834943423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8F12-E7B7-416D-ADB8-E8F236A93573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2" descr="https://d2d4uqjehc1gxa.cloudfront.net/9b0102bc9a40b7c74e5607a65bc701a1/logo/resized_logo.jpg">
            <a:extLst>
              <a:ext uri="{FF2B5EF4-FFF2-40B4-BE49-F238E27FC236}">
                <a16:creationId xmlns:a16="http://schemas.microsoft.com/office/drawing/2014/main" id="{13199433-C25A-4B34-9112-2F11EF53CE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7" y="89308"/>
            <a:ext cx="757093" cy="75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781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81F97-5B62-4356-AF5E-259104210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BDDF2-0DED-4830-BF46-CA0827F08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8F1C3-4B32-4386-BC81-36F3656D8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582C-DE24-481E-B55F-3757B2C9349A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DCAC5-3BA5-43C0-B740-92D08B29F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7E823-DD2E-4D79-8981-D05D53C7F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8F12-E7B7-416D-ADB8-E8F236A93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2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2978F-056D-4CAE-BC74-56E38CBF6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7FC71-F043-4BE4-BE47-11207BE030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F3B5DF-363F-4816-82B8-3700D25F92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D9B56-B1EC-409D-957C-42261DABA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582C-DE24-481E-B55F-3757B2C9349A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D141D0-91BA-44BD-AFC4-2FC4E9042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CE790-4361-492A-B295-8CD2574C6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8F12-E7B7-416D-ADB8-E8F236A93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11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514E6-5E22-4B27-8D50-C28778EB5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74A68-9608-4EFD-9E03-66E57452D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4FF1F7-B4C2-413B-8F12-F377ACE03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802F5F-0FB8-48D6-BAE5-BE3D4AA87E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1D3264-7B9C-428D-8BBC-A53B7B297E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288B0B-9784-4FCF-8BF4-72E1D9D4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582C-DE24-481E-B55F-3757B2C9349A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00136A-5284-445B-AB1D-67CB3A097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3B9715-52A3-42CA-901A-4FFDB42DC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8F12-E7B7-416D-ADB8-E8F236A93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2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63F5C-2898-425F-B68F-20EC41205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745F7-3498-47A4-9D20-6E2AB45A8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582C-DE24-481E-B55F-3757B2C9349A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DB24F9-C537-4ECF-B54D-36B6D42B1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5D1682-48A9-4EC7-986E-FDF16353C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8F12-E7B7-416D-ADB8-E8F236A93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17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750D88-A7A8-4564-A23C-F7F3A2D7A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582C-DE24-481E-B55F-3757B2C9349A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7C89E5-A4BF-48B2-B51D-3ED73FE71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78190-AABB-4ECE-AD7B-F9153AFC9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8F12-E7B7-416D-ADB8-E8F236A93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77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1C2DB-A0FF-46D1-A5E5-89117B6B8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1ABB1-F13C-425F-BBA3-5C88FF878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2575BB-4E93-439A-B8C7-52E6FD412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927F29-6BE3-417A-8F30-2236DAB52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582C-DE24-481E-B55F-3757B2C9349A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1CD29E-FDB2-4802-B274-652390D9D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53AA6C-B627-4BB6-BC82-183445353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8F12-E7B7-416D-ADB8-E8F236A93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06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BC4DE-C7B2-452D-BBB5-E6199C6A1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078911-AD94-4F6F-BB15-6B525EC998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65B3B-9266-4F56-843F-F27686252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E45C4E-110D-41B7-8398-2B7D6F40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582C-DE24-481E-B55F-3757B2C9349A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451AC-42BE-4573-9868-A72EADD23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3CCCE-0A20-46D4-A51C-C5B03337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8F12-E7B7-416D-ADB8-E8F236A93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2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75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A91E7D-3FD5-41CD-9917-042DC80CB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83601-3ADC-4EB0-BF8E-F8A771616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1B4C1-B834-4D2D-8F9A-A3307090FF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5582C-DE24-481E-B55F-3757B2C9349A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729BF-291B-4215-A418-470F97FBC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80EF3-24E0-49D7-A141-2D3A962A6E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F8F12-E7B7-416D-ADB8-E8F236A93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9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30453-AED2-4897-B4FE-41EDA7F9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82980"/>
            <a:ext cx="9144000" cy="2923223"/>
          </a:xfrm>
        </p:spPr>
        <p:txBody>
          <a:bodyPr>
            <a:normAutofit fontScale="90000"/>
          </a:bodyPr>
          <a:lstStyle/>
          <a:p>
            <a:r>
              <a:rPr lang="en-US" sz="7200" dirty="0"/>
              <a:t>A Plan for a Safe Club Opening during the COVID-19 Pandemic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D898E1-B193-4F66-A309-BFA80E0BD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17378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/>
              <a:t>Board of Governors</a:t>
            </a:r>
          </a:p>
          <a:p>
            <a:r>
              <a:rPr lang="en-US" sz="3600" dirty="0"/>
              <a:t>September 8, 2020</a:t>
            </a:r>
          </a:p>
        </p:txBody>
      </p:sp>
    </p:spTree>
    <p:extLst>
      <p:ext uri="{BB962C8B-B14F-4D97-AF65-F5344CB8AC3E}">
        <p14:creationId xmlns:p14="http://schemas.microsoft.com/office/powerpoint/2010/main" val="393752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761AB-51B6-4BE6-BEC3-039316F53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Member-Based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57BF3-D4A7-46FB-B92D-EFEA3B626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Upon arriving at the Club: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Wear a face covering while not actively playing. 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 a health attestation upon arrival.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 staff to take your temperature.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Wait for your court only in the club room. 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will be no food or beverages offered.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Tennis balls will be available for sale.</a:t>
            </a:r>
          </a:p>
        </p:txBody>
      </p:sp>
    </p:spTree>
    <p:extLst>
      <p:ext uri="{BB962C8B-B14F-4D97-AF65-F5344CB8AC3E}">
        <p14:creationId xmlns:p14="http://schemas.microsoft.com/office/powerpoint/2010/main" val="3197259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761AB-51B6-4BE6-BEC3-039316F53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Member-Based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57BF3-D4A7-46FB-B92D-EFEA3B626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Court Protocol:</a:t>
            </a:r>
          </a:p>
          <a:p>
            <a:r>
              <a:rPr lang="en-US" dirty="0"/>
              <a:t>The schedule of court times will be adjusted to allow for :15 idle time between reservations. </a:t>
            </a:r>
          </a:p>
          <a:p>
            <a:pPr lvl="1"/>
            <a:r>
              <a:rPr lang="en-US" dirty="0"/>
              <a:t>To give the air time to circulate and to avoid people crossing paths</a:t>
            </a:r>
          </a:p>
          <a:p>
            <a:r>
              <a:rPr lang="en-US" dirty="0"/>
              <a:t>Coat racks will be located on the court level.</a:t>
            </a:r>
          </a:p>
          <a:p>
            <a:r>
              <a:rPr lang="en-US" dirty="0"/>
              <a:t>Members to enter the court area at the appropriate time by using the south stairway (which will be labeled).</a:t>
            </a:r>
          </a:p>
          <a:p>
            <a:r>
              <a:rPr lang="en-US" dirty="0"/>
              <a:t>Members must leave their court at the designated time to avoid crowding as players change.</a:t>
            </a:r>
          </a:p>
          <a:p>
            <a:r>
              <a:rPr lang="en-US" dirty="0"/>
              <a:t>Exit the club via the north stairway, through the pro shop and out the garage door.</a:t>
            </a:r>
          </a:p>
        </p:txBody>
      </p:sp>
    </p:spTree>
    <p:extLst>
      <p:ext uri="{BB962C8B-B14F-4D97-AF65-F5344CB8AC3E}">
        <p14:creationId xmlns:p14="http://schemas.microsoft.com/office/powerpoint/2010/main" val="4110238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0CF40-6BBF-4B0C-9D8D-C8F44161E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Programmatic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3503F-377E-4C08-A336-7CE8A7E7E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Guests will not be allowed to start off the season.</a:t>
            </a:r>
          </a:p>
          <a:p>
            <a:r>
              <a:rPr lang="en-US" dirty="0"/>
              <a:t>DBH teams will be able to practice and conduct scrimmages between themselves but competing in matches/scrimmages</a:t>
            </a:r>
            <a:r>
              <a:rPr lang="en-US"/>
              <a:t>/practices </a:t>
            </a:r>
            <a:r>
              <a:rPr lang="en-US" dirty="0"/>
              <a:t>with other clubs will not be allowed.</a:t>
            </a:r>
          </a:p>
          <a:p>
            <a:r>
              <a:rPr lang="en-US" dirty="0"/>
              <a:t>Social events, including parties and Round Robins, will not be held.</a:t>
            </a:r>
          </a:p>
          <a:p>
            <a:r>
              <a:rPr lang="en-US" dirty="0"/>
              <a:t>A decision about tournament season will be made based on the success of the opening.</a:t>
            </a:r>
          </a:p>
        </p:txBody>
      </p:sp>
    </p:spTree>
    <p:extLst>
      <p:ext uri="{BB962C8B-B14F-4D97-AF65-F5344CB8AC3E}">
        <p14:creationId xmlns:p14="http://schemas.microsoft.com/office/powerpoint/2010/main" val="3683095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21926-7DDB-4A85-A018-2438FA228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Expectation of Citizenship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BE00A-D770-4389-926E-F53746101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success of the Club opening and its ability to remain open will depend on the combined efforts of the staff and members.</a:t>
            </a:r>
          </a:p>
          <a:p>
            <a:r>
              <a:rPr lang="en-US" dirty="0"/>
              <a:t>There is an expectation that the staff and members will adhere to these safety rules for the protection of our tennis community.</a:t>
            </a:r>
          </a:p>
          <a:p>
            <a:r>
              <a:rPr lang="en-US" dirty="0"/>
              <a:t>The staff is empowered to enforce these safety rules and backed by the Board.</a:t>
            </a:r>
          </a:p>
          <a:p>
            <a:r>
              <a:rPr lang="en-US" dirty="0"/>
              <a:t>If a rules violation is observed, the staff will ask the member to correct the violation.</a:t>
            </a:r>
          </a:p>
          <a:p>
            <a:r>
              <a:rPr lang="en-US" dirty="0"/>
              <a:t>Failure to do so, repeat offenses, and/or mistreatment of the staff or other members will be reported to the Board and subject to suspension of tennis privileges.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944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4589C-7C8E-421E-9099-2762F9574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Thoughts and Discussion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3FFF3B8-07A2-46A8-BA91-D6154C1A24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9015" y="1825625"/>
            <a:ext cx="4514850" cy="277177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6E6370-75E5-4C0B-A3A3-CD7C62FE3CA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6332220" cy="46672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As we have learned, trends in the pandemic can change quickly, and we will have to adapt accordingly.</a:t>
            </a:r>
          </a:p>
          <a:p>
            <a:r>
              <a:rPr lang="en-US" dirty="0"/>
              <a:t>Our collective goals are to open safely, protect our members and staff, and be able to play tennis all season.</a:t>
            </a:r>
          </a:p>
          <a:p>
            <a:r>
              <a:rPr lang="en-US" dirty="0"/>
              <a:t>Most outbreaks have been due to lapses in judgement and human error rather than systems failure.</a:t>
            </a:r>
          </a:p>
          <a:p>
            <a:r>
              <a:rPr lang="en-US" dirty="0"/>
              <a:t>We have a narrow window through which to safely open the Club, and we all must do our part.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262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7D74E-1B43-4BCB-B9F1-7831C31CB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Pandemic in Massachusetts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7010F-96CE-46B5-B236-BB51851C9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8C1698-6D87-4160-A4E3-012ACFD9BB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3" t="16203" r="3655" b="10268"/>
          <a:stretch/>
        </p:blipFill>
        <p:spPr>
          <a:xfrm>
            <a:off x="588370" y="1690688"/>
            <a:ext cx="11015259" cy="455685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68118DB-3624-4DD8-885B-83884C359701}"/>
              </a:ext>
            </a:extLst>
          </p:cNvPr>
          <p:cNvCxnSpPr/>
          <p:nvPr/>
        </p:nvCxnSpPr>
        <p:spPr>
          <a:xfrm>
            <a:off x="8618220" y="5313363"/>
            <a:ext cx="0" cy="4572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3383419-D563-448F-B9A8-49484DFB1A8C}"/>
              </a:ext>
            </a:extLst>
          </p:cNvPr>
          <p:cNvSpPr txBox="1"/>
          <p:nvPr/>
        </p:nvSpPr>
        <p:spPr>
          <a:xfrm>
            <a:off x="7772400" y="4667032"/>
            <a:ext cx="169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187</a:t>
            </a:r>
          </a:p>
          <a:p>
            <a:pPr algn="ctr"/>
            <a:r>
              <a:rPr lang="en-US" dirty="0"/>
              <a:t>July 5, 2020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4BAFF10-8DBB-4A66-AB19-EA04E19F411B}"/>
              </a:ext>
            </a:extLst>
          </p:cNvPr>
          <p:cNvCxnSpPr>
            <a:cxnSpLocks/>
          </p:cNvCxnSpPr>
          <p:nvPr/>
        </p:nvCxnSpPr>
        <p:spPr>
          <a:xfrm>
            <a:off x="11186160" y="5244783"/>
            <a:ext cx="364129" cy="3124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D4CD194-6EC6-4CE1-BF01-722DF38BBDAE}"/>
              </a:ext>
            </a:extLst>
          </p:cNvPr>
          <p:cNvSpPr txBox="1"/>
          <p:nvPr/>
        </p:nvSpPr>
        <p:spPr>
          <a:xfrm>
            <a:off x="9482278" y="4530983"/>
            <a:ext cx="2246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393</a:t>
            </a:r>
          </a:p>
          <a:p>
            <a:pPr algn="ctr"/>
            <a:r>
              <a:rPr lang="en-US" dirty="0"/>
              <a:t>September 3, 2020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72D49F-B743-4884-BC26-4BD970B6144C}"/>
              </a:ext>
            </a:extLst>
          </p:cNvPr>
          <p:cNvSpPr txBox="1"/>
          <p:nvPr/>
        </p:nvSpPr>
        <p:spPr>
          <a:xfrm>
            <a:off x="6332220" y="639247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https://covid.cdc.gov/covid-data-tracker/#compare-trends</a:t>
            </a:r>
          </a:p>
        </p:txBody>
      </p:sp>
    </p:spTree>
    <p:extLst>
      <p:ext uri="{BB962C8B-B14F-4D97-AF65-F5344CB8AC3E}">
        <p14:creationId xmlns:p14="http://schemas.microsoft.com/office/powerpoint/2010/main" val="850860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74B36-EEB4-4B6C-8663-6ABDD45DF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Pandemic in Massachusetts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14243A-2DD6-482C-8A7D-66A3B7FC38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66" t="22838" r="2997" b="18847"/>
          <a:stretch/>
        </p:blipFill>
        <p:spPr>
          <a:xfrm>
            <a:off x="470930" y="1690688"/>
            <a:ext cx="11250139" cy="367284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AD0365-9FE8-4E44-A017-515F75764B2F}"/>
              </a:ext>
            </a:extLst>
          </p:cNvPr>
          <p:cNvSpPr txBox="1"/>
          <p:nvPr/>
        </p:nvSpPr>
        <p:spPr>
          <a:xfrm>
            <a:off x="6332220" y="639247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https://covid.cdc.gov/covid-data-tracker/#compare-trends</a:t>
            </a:r>
          </a:p>
        </p:txBody>
      </p:sp>
    </p:spTree>
    <p:extLst>
      <p:ext uri="{BB962C8B-B14F-4D97-AF65-F5344CB8AC3E}">
        <p14:creationId xmlns:p14="http://schemas.microsoft.com/office/powerpoint/2010/main" val="657189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5AF8F-153E-42EC-90F4-686F413D6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 Recommendations for Prevention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DF1C6BE-E720-4754-9109-D8222A3CE0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410835"/>
              </p:ext>
            </p:extLst>
          </p:nvPr>
        </p:nvGraphicFramePr>
        <p:xfrm>
          <a:off x="838200" y="1356360"/>
          <a:ext cx="10515600" cy="5136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8376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1EA40-5534-4C68-8CB8-9EDBD82B4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BEE64-A0AC-47A7-AA49-305E98652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Physical changes to the club</a:t>
            </a:r>
          </a:p>
          <a:p>
            <a:endParaRPr lang="en-US" sz="3200" dirty="0"/>
          </a:p>
          <a:p>
            <a:r>
              <a:rPr lang="en-US" sz="3200" dirty="0"/>
              <a:t>Staff-based measures</a:t>
            </a:r>
          </a:p>
          <a:p>
            <a:endParaRPr lang="en-US" sz="3200" dirty="0"/>
          </a:p>
          <a:p>
            <a:r>
              <a:rPr lang="en-US" sz="3200" dirty="0"/>
              <a:t>Member-based measures</a:t>
            </a:r>
          </a:p>
          <a:p>
            <a:endParaRPr lang="en-US" sz="3200" dirty="0"/>
          </a:p>
          <a:p>
            <a:r>
              <a:rPr lang="en-US" sz="3200" dirty="0"/>
              <a:t>Programmatic changes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92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B3E7E-CED2-4F88-81DD-388BF7FCE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Changes to the Club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2BECE-948F-4A22-A130-66E481333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Install a UVC air cleansing system</a:t>
            </a:r>
          </a:p>
          <a:p>
            <a:r>
              <a:rPr lang="en-US" dirty="0"/>
              <a:t>Install door in garage door for member exits</a:t>
            </a:r>
          </a:p>
          <a:p>
            <a:r>
              <a:rPr lang="en-US" dirty="0"/>
              <a:t>Move coat rack to court floor area</a:t>
            </a:r>
          </a:p>
          <a:p>
            <a:r>
              <a:rPr lang="en-US" dirty="0"/>
              <a:t>Close off second floor</a:t>
            </a:r>
          </a:p>
          <a:p>
            <a:r>
              <a:rPr lang="en-US" dirty="0"/>
              <a:t>Improve air circulation in bathroom at court level</a:t>
            </a:r>
            <a:endParaRPr lang="en-US" dirty="0">
              <a:cs typeface="Calibri"/>
            </a:endParaRPr>
          </a:p>
          <a:p>
            <a:r>
              <a:rPr lang="en-US" dirty="0"/>
              <a:t>Install touchless fixtures in all bathrooms</a:t>
            </a:r>
          </a:p>
          <a:p>
            <a:r>
              <a:rPr lang="en-US" dirty="0"/>
              <a:t>Install plexiglass screen around front desk</a:t>
            </a:r>
          </a:p>
          <a:p>
            <a:r>
              <a:rPr lang="en-US" dirty="0"/>
              <a:t>Install easily-visible signs for directions, spread prevention, etc.</a:t>
            </a:r>
          </a:p>
          <a:p>
            <a:r>
              <a:rPr lang="en-US" dirty="0"/>
              <a:t>Hand-cleansing stations on court and throughout the club</a:t>
            </a:r>
          </a:p>
        </p:txBody>
      </p:sp>
    </p:spTree>
    <p:extLst>
      <p:ext uri="{BB962C8B-B14F-4D97-AF65-F5344CB8AC3E}">
        <p14:creationId xmlns:p14="http://schemas.microsoft.com/office/powerpoint/2010/main" val="2548601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F9870-0497-4471-88DC-566834344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UVC Air Cleansing 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FF419C-B261-4C59-9646-C20B032165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82" t="5360" r="6154" b="6770"/>
          <a:stretch/>
        </p:blipFill>
        <p:spPr>
          <a:xfrm>
            <a:off x="6957060" y="1675448"/>
            <a:ext cx="4494760" cy="4922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7B811E-859C-4D04-8094-D33F12A4DD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03" t="6270" r="3332" b="32034"/>
          <a:stretch/>
        </p:blipFill>
        <p:spPr>
          <a:xfrm>
            <a:off x="473326" y="1690688"/>
            <a:ext cx="6063594" cy="345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73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74D95-8253-49ED-9A32-5E5AD82BA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Staff-Based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8DDBC-6B52-4833-B586-C3CCAB19B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512064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 must take a COVID-19 test during the last week of September and provide proof they tested negative.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day they report for work employees must make a health attestation, that states they do not have any symptoms nor have come in contact with someone who has the virus.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addition to their normal jobs, the following will be required of employees while at work: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Wear a face covering at all times except when eating or drinking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Maintain 6’ separation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Wash hands after contact outside front desk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 temperature of everyone entering the building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Disinfect common-use surfaces hourly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Employees who contract the virus are to leave the club/stay at home and will receive full pay while recovering (they must present doctor’s authorization in order to return to work).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must notify the club manager who will notify members.</a:t>
            </a:r>
          </a:p>
        </p:txBody>
      </p:sp>
    </p:spTree>
    <p:extLst>
      <p:ext uri="{BB962C8B-B14F-4D97-AF65-F5344CB8AC3E}">
        <p14:creationId xmlns:p14="http://schemas.microsoft.com/office/powerpoint/2010/main" val="3544070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761AB-51B6-4BE6-BEC3-039316F53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Member-Based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57BF3-D4A7-46FB-B92D-EFEA3B626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 coming to play at the club: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Members who have tested positive for COVID-19, are not allowed in the club until 2 weeks after full recovery (or have obtaine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 two negative COVID-19 tests if desiring to return earlier).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must notify the club manager who will notify members.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Reserve a court (no walk-on play). 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Courts can be reserved as usual.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Bring your own water (water will not be available on court).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to arrive no more than 5 minutes before your court time.</a:t>
            </a:r>
          </a:p>
        </p:txBody>
      </p:sp>
    </p:spTree>
    <p:extLst>
      <p:ext uri="{BB962C8B-B14F-4D97-AF65-F5344CB8AC3E}">
        <p14:creationId xmlns:p14="http://schemas.microsoft.com/office/powerpoint/2010/main" val="3815565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866</Words>
  <Application>Microsoft Office PowerPoint</Application>
  <PresentationFormat>Widescreen</PresentationFormat>
  <Paragraphs>89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 Plan for a Safe Club Opening during the COVID-19 Pandemic</vt:lpstr>
      <vt:lpstr>COVID-19 Pandemic in Massachusetts</vt:lpstr>
      <vt:lpstr>COVID-19 Pandemic in Massachusetts</vt:lpstr>
      <vt:lpstr>CDC Recommendations for Prevention</vt:lpstr>
      <vt:lpstr>Overview of Plan</vt:lpstr>
      <vt:lpstr>Physical Changes to the Club</vt:lpstr>
      <vt:lpstr>UVC Air Cleansing System</vt:lpstr>
      <vt:lpstr>Staff-Based Measures</vt:lpstr>
      <vt:lpstr>Member-Based Measures</vt:lpstr>
      <vt:lpstr>Member-Based Measures</vt:lpstr>
      <vt:lpstr>Member-Based Measures</vt:lpstr>
      <vt:lpstr>Programmatic Changes</vt:lpstr>
      <vt:lpstr>An Expectation of Citizenship</vt:lpstr>
      <vt:lpstr>Closing Thoughts and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Piazza, Gregory,M.D.</dc:creator>
  <cp:lastModifiedBy>Gregory Piazza</cp:lastModifiedBy>
  <cp:revision>26</cp:revision>
  <dcterms:created xsi:type="dcterms:W3CDTF">2020-09-03T17:28:02Z</dcterms:created>
  <dcterms:modified xsi:type="dcterms:W3CDTF">2020-09-16T16:53:53Z</dcterms:modified>
</cp:coreProperties>
</file>